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6" r:id="rId19"/>
    <p:sldId id="267" r:id="rId20"/>
    <p:sldId id="268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EAA99-BC02-402B-A52D-027FC3197DA8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06074-7245-447C-9693-46ADF8E60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9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6074-7245-447C-9693-46ADF8E60E7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6074-7245-447C-9693-46ADF8E60E7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075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6074-7245-447C-9693-46ADF8E60E7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554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«ЖИЗНЬ-БЕЗ НАРКОТИКОВ»</a:t>
            </a: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27" y="0"/>
            <a:ext cx="3333773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Галлюциногены.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вещества, вызывающие нарушения в восприятии реального мира, особенно световых сигналов, запаха, вкуса, а также искажения в оценке пространства (направления, расстояния) и времени</a:t>
            </a:r>
          </a:p>
          <a:p>
            <a:pPr algn="just"/>
            <a:r>
              <a:rPr lang="ru-RU" b="1" dirty="0" smtClean="0"/>
              <a:t>К ним относятся: </a:t>
            </a:r>
          </a:p>
          <a:p>
            <a:pPr algn="just"/>
            <a:r>
              <a:rPr lang="ru-RU" dirty="0" smtClean="0"/>
              <a:t>растительного происхождения - грибы, полусинтетические – ЛСД.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Снюс</a:t>
            </a:r>
            <a:r>
              <a:rPr lang="ru-RU" dirty="0" smtClean="0"/>
              <a:t> - ЗАВИСИМОСТЬ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амятки\1DMQW_GzDXQ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26190" cy="50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14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29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памятки\mify_i_pravda-800x6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54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855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памятки\p59_konopl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33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памятки\prof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79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памятки\scan_2018-08-23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189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Что такое наркотик?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Наркотики - это опасные и вредные вещества, вызывающие необратимые процессы в организме человека и приводящие к развитию психической и физической зависимости, то есть к развитию тяжелого заболевания - наркомании.</a:t>
            </a:r>
            <a:endParaRPr lang="ru-RU" sz="2800" dirty="0"/>
          </a:p>
        </p:txBody>
      </p:sp>
      <p:pic>
        <p:nvPicPr>
          <p:cNvPr id="4" name="Рисунок 3" descr="1551870647_narkotikinj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071942"/>
            <a:ext cx="3962536" cy="2643293"/>
          </a:xfrm>
          <a:prstGeom prst="rect">
            <a:avLst/>
          </a:prstGeom>
        </p:spPr>
      </p:pic>
      <p:pic>
        <p:nvPicPr>
          <p:cNvPr id="5" name="Рисунок 4" descr="KMO_058075_00115_1_t218_113631-968x4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071942"/>
            <a:ext cx="4000528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6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Моя жизнь - мой выбор!</a:t>
            </a:r>
            <a:endParaRPr lang="ru-RU" dirty="0"/>
          </a:p>
        </p:txBody>
      </p:sp>
      <p:pic>
        <p:nvPicPr>
          <p:cNvPr id="5" name="Рисунок 4" descr="18671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357430"/>
            <a:ext cx="3669597" cy="2357453"/>
          </a:xfrm>
          <a:prstGeom prst="rect">
            <a:avLst/>
          </a:prstGeom>
        </p:spPr>
      </p:pic>
      <p:pic>
        <p:nvPicPr>
          <p:cNvPr id="1026" name="Picture 2" descr="C:\Users\user\Desktop\964924f6-4381-507e-96ad-ca2cee9822f8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6107"/>
            <a:ext cx="8229600" cy="442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 – норма жизни!                          Скажи  наркотикам – нет!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Причины употребления наркотиков?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lvl="0" indent="-514350">
              <a:spcBef>
                <a:spcPct val="20000"/>
              </a:spcBef>
              <a:buClr>
                <a:srgbClr val="FF0000"/>
              </a:buClr>
              <a:buSzPct val="65000"/>
              <a:defRPr/>
            </a:pPr>
            <a:r>
              <a:rPr lang="ru-RU" sz="2800" dirty="0" smtClean="0">
                <a:ea typeface="Segoe UI Symbol" pitchFamily="34" charset="0"/>
              </a:rPr>
              <a:t>Естественное любопытство, желание «просто попробовать».</a:t>
            </a:r>
          </a:p>
          <a:p>
            <a:pPr marL="578358" lvl="0" indent="-514350">
              <a:spcBef>
                <a:spcPct val="20000"/>
              </a:spcBef>
              <a:buClr>
                <a:srgbClr val="FF0000"/>
              </a:buClr>
              <a:buSzPct val="65000"/>
              <a:defRPr/>
            </a:pPr>
            <a:r>
              <a:rPr lang="ru-RU" sz="2800" dirty="0" smtClean="0">
                <a:ea typeface="Segoe UI Symbol" pitchFamily="34" charset="0"/>
              </a:rPr>
              <a:t>Страх прослыть  «белой  вороной».</a:t>
            </a:r>
          </a:p>
          <a:p>
            <a:pPr marL="578358" lvl="0" indent="-514350">
              <a:spcBef>
                <a:spcPct val="20000"/>
              </a:spcBef>
              <a:buClr>
                <a:srgbClr val="FF0000"/>
              </a:buClr>
              <a:buSzPct val="65000"/>
              <a:defRPr/>
            </a:pPr>
            <a:r>
              <a:rPr lang="ru-RU" sz="2800" dirty="0" smtClean="0">
                <a:ea typeface="Segoe UI Symbol" pitchFamily="34" charset="0"/>
              </a:rPr>
              <a:t>Неумение  сказать «нет»</a:t>
            </a:r>
          </a:p>
          <a:p>
            <a:pPr marL="578358" lvl="0" indent="-514350">
              <a:spcBef>
                <a:spcPct val="20000"/>
              </a:spcBef>
              <a:buClr>
                <a:srgbClr val="FF0000"/>
              </a:buClr>
              <a:buSzPct val="65000"/>
              <a:defRPr/>
            </a:pPr>
            <a:r>
              <a:rPr lang="ru-RU" sz="2800" dirty="0" smtClean="0">
                <a:ea typeface="Segoe UI Symbol" pitchFamily="34" charset="0"/>
              </a:rPr>
              <a:t>Желание сделать свою жизнь «интересной и наполненной»</a:t>
            </a:r>
          </a:p>
          <a:p>
            <a:endParaRPr lang="ru-RU" dirty="0"/>
          </a:p>
        </p:txBody>
      </p:sp>
      <p:pic>
        <p:nvPicPr>
          <p:cNvPr id="4" name="Рисунок 3" descr="1533978263_nor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286256"/>
            <a:ext cx="3679058" cy="2452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При приеме наркотиков развиваются следующие феномены: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Виды                   зависимости 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428728" y="1785926"/>
            <a:ext cx="71438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14810" y="1785926"/>
            <a:ext cx="71438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000892" y="1785926"/>
            <a:ext cx="71438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3143248"/>
            <a:ext cx="1643074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Психическая зависимость(человек не может жить без приема наркотиков 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3143248"/>
            <a:ext cx="1643074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Нарастание выносливости(наркоманы принимают все больше дозы наркотиков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3143248"/>
            <a:ext cx="1643074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Физическая зависимость(если наркоман не примет соответствующее кол-во наркотика, он испытывает сильные физические муки: ломота, дрожь, обильная потливость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Последствия употребления наркотических веществ.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000" dirty="0" smtClean="0"/>
              <a:t>сгорают нервные клетки;</a:t>
            </a:r>
          </a:p>
          <a:p>
            <a:r>
              <a:rPr lang="ru-RU" sz="3000" dirty="0" smtClean="0"/>
              <a:t>снижаются защитные реакции организма;</a:t>
            </a:r>
          </a:p>
          <a:p>
            <a:r>
              <a:rPr lang="ru-RU" sz="3000" dirty="0" smtClean="0"/>
              <a:t>человек подвержен заболеваниям;</a:t>
            </a:r>
          </a:p>
          <a:p>
            <a:r>
              <a:rPr lang="ru-RU" sz="3000" dirty="0" smtClean="0"/>
              <a:t>наркотики вызывают </a:t>
            </a:r>
            <a:r>
              <a:rPr lang="ru-RU" sz="3000" dirty="0" err="1" smtClean="0"/>
              <a:t>предраковые</a:t>
            </a:r>
            <a:r>
              <a:rPr lang="ru-RU" sz="3000" dirty="0" smtClean="0"/>
              <a:t> процессы в легких, атрофию мозга, разрушается мозг;</a:t>
            </a:r>
          </a:p>
          <a:p>
            <a:r>
              <a:rPr lang="ru-RU" sz="3000" dirty="0" smtClean="0"/>
              <a:t>идет большая деградация личности в 15-20 раз быстрее чем от алкоголя;</a:t>
            </a:r>
          </a:p>
          <a:p>
            <a:r>
              <a:rPr lang="ru-RU" sz="3000" dirty="0" smtClean="0"/>
              <a:t>наркоманов преследуют навязчивые идеи, чрезмерная раздражительность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Виды наркотических средств.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Опиаты;</a:t>
            </a:r>
          </a:p>
          <a:p>
            <a:r>
              <a:rPr lang="ru-RU" dirty="0" err="1" smtClean="0"/>
              <a:t>Психостимуляторы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Депрессанты;</a:t>
            </a:r>
          </a:p>
          <a:p>
            <a:r>
              <a:rPr lang="ru-RU" dirty="0" smtClean="0"/>
              <a:t>Галлюциногены;</a:t>
            </a:r>
          </a:p>
          <a:p>
            <a:r>
              <a:rPr lang="ru-RU" dirty="0" err="1" smtClean="0"/>
              <a:t>Каннабиолы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Ингалянты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depositphotos_156412790-stock-photo-the-concept-of-drug-addi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571876"/>
            <a:ext cx="4513832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Опиаты.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Опиум </a:t>
            </a:r>
            <a:r>
              <a:rPr lang="ru-RU" dirty="0" smtClean="0"/>
              <a:t>- это высушенный сок, добываемый из семенных коробочек мака.</a:t>
            </a:r>
          </a:p>
          <a:p>
            <a:pPr algn="just">
              <a:buNone/>
            </a:pPr>
            <a:r>
              <a:rPr lang="ru-RU" b="1" dirty="0" smtClean="0"/>
              <a:t>Опиумные производные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Морфий;</a:t>
            </a:r>
          </a:p>
          <a:p>
            <a:pPr algn="just"/>
            <a:r>
              <a:rPr lang="ru-RU" dirty="0" smtClean="0"/>
              <a:t>Героин;</a:t>
            </a:r>
          </a:p>
          <a:p>
            <a:pPr algn="just"/>
            <a:r>
              <a:rPr lang="ru-RU" dirty="0" smtClean="0"/>
              <a:t>Кодеин;</a:t>
            </a:r>
          </a:p>
          <a:p>
            <a:r>
              <a:rPr lang="ru-RU" dirty="0" smtClean="0"/>
              <a:t>Синтетические опиаты- </a:t>
            </a:r>
            <a:r>
              <a:rPr lang="ru-RU" dirty="0" err="1" smtClean="0"/>
              <a:t>демедрол</a:t>
            </a:r>
            <a:r>
              <a:rPr lang="ru-RU" dirty="0" smtClean="0"/>
              <a:t> (</a:t>
            </a:r>
            <a:r>
              <a:rPr lang="ru-RU" dirty="0" err="1" smtClean="0"/>
              <a:t>меперидин</a:t>
            </a:r>
            <a:r>
              <a:rPr lang="ru-RU" dirty="0" smtClean="0"/>
              <a:t>), </a:t>
            </a:r>
            <a:r>
              <a:rPr lang="ru-RU" dirty="0" err="1" smtClean="0"/>
              <a:t>методон</a:t>
            </a:r>
            <a:r>
              <a:rPr lang="ru-RU" dirty="0" smtClean="0"/>
              <a:t>( </a:t>
            </a:r>
            <a:r>
              <a:rPr lang="ru-RU" dirty="0" err="1" smtClean="0"/>
              <a:t>долофин</a:t>
            </a:r>
            <a:r>
              <a:rPr lang="ru-RU" dirty="0" smtClean="0"/>
              <a:t>).</a:t>
            </a:r>
          </a:p>
          <a:p>
            <a:pPr algn="just">
              <a:buNone/>
            </a:pPr>
            <a:r>
              <a:rPr lang="ru-RU" dirty="0" smtClean="0"/>
              <a:t> </a:t>
            </a:r>
          </a:p>
          <a:p>
            <a:pPr marL="342900" indent="-342900"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Психостимуляторы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вещества, возбуждающие центральную нервную систему. </a:t>
            </a:r>
          </a:p>
          <a:p>
            <a:r>
              <a:rPr lang="ru-RU" dirty="0" smtClean="0"/>
              <a:t>Они повышают физическую и психическую активность, подавляют аппетит и устраняют усталость. </a:t>
            </a:r>
          </a:p>
          <a:p>
            <a:pPr algn="just"/>
            <a:r>
              <a:rPr lang="ru-RU" b="1" dirty="0" smtClean="0"/>
              <a:t>К стимуляторам относятся: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кокаин,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/>
              <a:t>амфетамин</a:t>
            </a:r>
            <a:r>
              <a:rPr lang="ru-RU" dirty="0" smtClean="0"/>
              <a:t>,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/>
              <a:t>Экстези</a:t>
            </a:r>
            <a:r>
              <a:rPr lang="ru-RU" dirty="0" smtClean="0"/>
              <a:t> и др.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Депрессанты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Это вещества растительного происхождения и синтетические соединения, успокаивающие, снотворные, транквилизирующие, основным эффектом которых является </a:t>
            </a:r>
            <a:r>
              <a:rPr lang="ru-RU" b="1" dirty="0" smtClean="0"/>
              <a:t>торможение тех или иных процессов в ЦНС.</a:t>
            </a:r>
          </a:p>
          <a:p>
            <a:r>
              <a:rPr lang="ru-RU" b="1" dirty="0" smtClean="0"/>
              <a:t>К депрессантам относятся: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барбитураты,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 опиаты (вынесенные в отдельную группу),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 а так же алкоголь.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678</TotalTime>
  <Words>372</Words>
  <Application>Microsoft Office PowerPoint</Application>
  <PresentationFormat>Экран (4:3)</PresentationFormat>
  <Paragraphs>63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Модульная</vt:lpstr>
      <vt:lpstr>Презентация PowerPoint</vt:lpstr>
      <vt:lpstr>Что такое наркотик?</vt:lpstr>
      <vt:lpstr>Причины употребления наркотиков?</vt:lpstr>
      <vt:lpstr>При приеме наркотиков развиваются следующие феномены:</vt:lpstr>
      <vt:lpstr>Последствия употребления наркотических веществ.</vt:lpstr>
      <vt:lpstr>Виды наркотических средств.</vt:lpstr>
      <vt:lpstr>Опиаты.</vt:lpstr>
      <vt:lpstr>Психостимуляторы</vt:lpstr>
      <vt:lpstr>Депрессанты</vt:lpstr>
      <vt:lpstr>Галлюциногены.</vt:lpstr>
      <vt:lpstr>Снюс - ЗАВИСИМОСТЬ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Моя жизнь - мой выбор!</vt:lpstr>
      <vt:lpstr>Спорт – норма жизни!                          Скажи  наркотикам – нет!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DEPO</dc:creator>
  <cp:lastModifiedBy>Пользователь</cp:lastModifiedBy>
  <cp:revision>23</cp:revision>
  <dcterms:created xsi:type="dcterms:W3CDTF">2020-06-23T17:37:05Z</dcterms:created>
  <dcterms:modified xsi:type="dcterms:W3CDTF">2025-02-27T07:08:45Z</dcterms:modified>
</cp:coreProperties>
</file>